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2" r:id="rId3"/>
    <p:sldId id="257" r:id="rId4"/>
    <p:sldId id="282" r:id="rId5"/>
    <p:sldId id="293" r:id="rId6"/>
    <p:sldId id="294" r:id="rId7"/>
    <p:sldId id="298" r:id="rId8"/>
    <p:sldId id="299" r:id="rId9"/>
    <p:sldId id="300" r:id="rId10"/>
    <p:sldId id="301" r:id="rId11"/>
    <p:sldId id="281" r:id="rId12"/>
    <p:sldId id="303" r:id="rId13"/>
    <p:sldId id="302" r:id="rId14"/>
    <p:sldId id="279" r:id="rId15"/>
  </p:sldIdLst>
  <p:sldSz cx="12192000" cy="6858000"/>
  <p:notesSz cx="6858000" cy="9144000"/>
  <p:custDataLst>
    <p:tags r:id="rId18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4A3C"/>
    <a:srgbClr val="3A1E1C"/>
    <a:srgbClr val="993300"/>
    <a:srgbClr val="E7D0B7"/>
    <a:srgbClr val="E9EBF5"/>
    <a:srgbClr val="EBD8C3"/>
    <a:srgbClr val="CFD5EA"/>
    <a:srgbClr val="7A5A49"/>
    <a:srgbClr val="F2E8DC"/>
    <a:srgbClr val="644B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85" autoAdjust="0"/>
    <p:restoredTop sz="94262" autoAdjust="0"/>
  </p:normalViewPr>
  <p:slideViewPr>
    <p:cSldViewPr>
      <p:cViewPr varScale="1">
        <p:scale>
          <a:sx n="31" d="100"/>
          <a:sy n="31" d="100"/>
        </p:scale>
        <p:origin x="-91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497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889457-4498-4937-A356-C39600FCF43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D27E99F3-082C-4E19-9B64-96AA1870FD5B}" type="pres">
      <dgm:prSet presAssocID="{B7889457-4498-4937-A356-C39600FCF43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50A29B1-FCEC-476A-9D0D-0484B1970570}" type="presOf" srcId="{B7889457-4498-4937-A356-C39600FCF432}" destId="{D27E99F3-082C-4E19-9B64-96AA1870FD5B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32BE64-0392-496F-9860-9A09527B2256}" type="doc">
      <dgm:prSet loTypeId="urn:microsoft.com/office/officeart/2005/8/layout/radial3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66069EC4-5088-46BD-8CED-35C74A284AC2}">
      <dgm:prSet phldrT="[文字]" custT="1"/>
      <dgm:spPr/>
      <dgm:t>
        <a:bodyPr/>
        <a:lstStyle/>
        <a:p>
          <a:endParaRPr lang="zh-TW" altLang="en-US" sz="8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8ABA3CD-726E-4119-99D8-FF126C899F2A}" type="parTrans" cxnId="{3CFBE167-2E50-4839-ABD3-68536FCBA3F3}">
      <dgm:prSet/>
      <dgm:spPr/>
      <dgm:t>
        <a:bodyPr/>
        <a:lstStyle/>
        <a:p>
          <a:endParaRPr lang="zh-TW" altLang="en-US"/>
        </a:p>
      </dgm:t>
    </dgm:pt>
    <dgm:pt modelId="{E598997E-6D51-43AD-9B48-446BDB69F42D}" type="sibTrans" cxnId="{3CFBE167-2E50-4839-ABD3-68536FCBA3F3}">
      <dgm:prSet/>
      <dgm:spPr/>
      <dgm:t>
        <a:bodyPr/>
        <a:lstStyle/>
        <a:p>
          <a:endParaRPr lang="zh-TW" altLang="en-US"/>
        </a:p>
      </dgm:t>
    </dgm:pt>
    <dgm:pt modelId="{5B7E521E-C1E4-40AB-922E-27AA5B36DD6D}">
      <dgm:prSet phldrT="[文字]" custT="1"/>
      <dgm:spPr/>
      <dgm:t>
        <a:bodyPr/>
        <a:lstStyle/>
        <a:p>
          <a:r>
            <a:rPr lang="zh-TW" altLang="en-US" sz="6000" b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教</a:t>
          </a:r>
          <a:endParaRPr lang="zh-TW" altLang="en-US" sz="6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2523E9A-3440-46FB-ABC4-2BDBB63A50C6}" type="parTrans" cxnId="{CA253000-5C4D-4E81-9C97-12987E36930D}">
      <dgm:prSet/>
      <dgm:spPr/>
      <dgm:t>
        <a:bodyPr/>
        <a:lstStyle/>
        <a:p>
          <a:endParaRPr lang="zh-TW" altLang="en-US"/>
        </a:p>
      </dgm:t>
    </dgm:pt>
    <dgm:pt modelId="{8D9D80A1-99BF-405B-A297-361394E22308}" type="sibTrans" cxnId="{CA253000-5C4D-4E81-9C97-12987E36930D}">
      <dgm:prSet/>
      <dgm:spPr/>
      <dgm:t>
        <a:bodyPr/>
        <a:lstStyle/>
        <a:p>
          <a:endParaRPr lang="zh-TW" altLang="en-US"/>
        </a:p>
      </dgm:t>
    </dgm:pt>
    <dgm:pt modelId="{F97B046D-F559-4EDC-BAD5-E1B093A76468}">
      <dgm:prSet phldrT="[文字]" custT="1"/>
      <dgm:spPr/>
      <dgm:t>
        <a:bodyPr/>
        <a:lstStyle/>
        <a:p>
          <a:r>
            <a:rPr lang="zh-TW" altLang="en-US" sz="6000" b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師</a:t>
          </a:r>
          <a:endParaRPr lang="zh-TW" altLang="en-US" sz="6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95C38A2-2CED-4F6C-8CE5-A29B487416FB}" type="parTrans" cxnId="{4810B507-8150-450D-99A0-96501CA1F74E}">
      <dgm:prSet/>
      <dgm:spPr/>
      <dgm:t>
        <a:bodyPr/>
        <a:lstStyle/>
        <a:p>
          <a:endParaRPr lang="zh-TW" altLang="en-US"/>
        </a:p>
      </dgm:t>
    </dgm:pt>
    <dgm:pt modelId="{F780E29E-844E-4E51-903F-60CFD529B0D3}" type="sibTrans" cxnId="{4810B507-8150-450D-99A0-96501CA1F74E}">
      <dgm:prSet/>
      <dgm:spPr/>
      <dgm:t>
        <a:bodyPr/>
        <a:lstStyle/>
        <a:p>
          <a:endParaRPr lang="zh-TW" altLang="en-US"/>
        </a:p>
      </dgm:t>
    </dgm:pt>
    <dgm:pt modelId="{B0569F37-6D4C-4FE2-9B69-7D6D6B6312B9}">
      <dgm:prSet phldrT="[文字]" custT="1"/>
      <dgm:spPr/>
      <dgm:t>
        <a:bodyPr/>
        <a:lstStyle/>
        <a:p>
          <a:r>
            <a:rPr lang="zh-TW" altLang="en-US" sz="6000" b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</a:t>
          </a:r>
          <a:endParaRPr lang="zh-TW" altLang="en-US" sz="6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06E9E07-8D15-44D4-A23C-1E0A42568B92}" type="parTrans" cxnId="{31EE58A6-FF38-4A49-AB9C-723BD74A523C}">
      <dgm:prSet/>
      <dgm:spPr/>
      <dgm:t>
        <a:bodyPr/>
        <a:lstStyle/>
        <a:p>
          <a:endParaRPr lang="zh-TW" altLang="en-US"/>
        </a:p>
      </dgm:t>
    </dgm:pt>
    <dgm:pt modelId="{47B31198-9E60-43C1-B854-AD5881797417}" type="sibTrans" cxnId="{31EE58A6-FF38-4A49-AB9C-723BD74A523C}">
      <dgm:prSet/>
      <dgm:spPr/>
      <dgm:t>
        <a:bodyPr/>
        <a:lstStyle/>
        <a:p>
          <a:endParaRPr lang="zh-TW" altLang="en-US"/>
        </a:p>
      </dgm:t>
    </dgm:pt>
    <dgm:pt modelId="{E1271A14-1832-4FDF-9485-F7938181C27A}">
      <dgm:prSet phldrT="[文字]" custT="1"/>
      <dgm:spPr/>
      <dgm:t>
        <a:bodyPr/>
        <a:lstStyle/>
        <a:p>
          <a:r>
            <a:rPr lang="zh-TW" altLang="en-US" sz="6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生</a:t>
          </a:r>
          <a:endParaRPr lang="zh-TW" altLang="en-US" sz="6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526826B-F204-48F4-B4A3-7E2BF0277C70}" type="parTrans" cxnId="{88E0CABE-A94C-4401-AF09-18A49BCE221C}">
      <dgm:prSet/>
      <dgm:spPr/>
      <dgm:t>
        <a:bodyPr/>
        <a:lstStyle/>
        <a:p>
          <a:endParaRPr lang="zh-TW" altLang="en-US"/>
        </a:p>
      </dgm:t>
    </dgm:pt>
    <dgm:pt modelId="{2F323630-34BE-44DF-88B7-0832B01A782A}" type="sibTrans" cxnId="{88E0CABE-A94C-4401-AF09-18A49BCE221C}">
      <dgm:prSet/>
      <dgm:spPr/>
      <dgm:t>
        <a:bodyPr/>
        <a:lstStyle/>
        <a:p>
          <a:endParaRPr lang="zh-TW" altLang="en-US"/>
        </a:p>
      </dgm:t>
    </dgm:pt>
    <dgm:pt modelId="{57E493EC-6EFC-468A-B836-6B5AE710E36C}" type="pres">
      <dgm:prSet presAssocID="{E332BE64-0392-496F-9860-9A09527B225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663FDF3-0CCC-47D6-A766-368AEBC94A69}" type="pres">
      <dgm:prSet presAssocID="{E332BE64-0392-496F-9860-9A09527B2256}" presName="radial" presStyleCnt="0">
        <dgm:presLayoutVars>
          <dgm:animLvl val="ctr"/>
        </dgm:presLayoutVars>
      </dgm:prSet>
      <dgm:spPr/>
      <dgm:t>
        <a:bodyPr/>
        <a:lstStyle/>
        <a:p>
          <a:endParaRPr lang="zh-TW" altLang="en-US"/>
        </a:p>
      </dgm:t>
    </dgm:pt>
    <dgm:pt modelId="{0E2643C8-5615-42A0-AA14-901A95DFE160}" type="pres">
      <dgm:prSet presAssocID="{66069EC4-5088-46BD-8CED-35C74A284AC2}" presName="centerShape" presStyleLbl="vennNode1" presStyleIdx="0" presStyleCnt="5"/>
      <dgm:spPr/>
      <dgm:t>
        <a:bodyPr/>
        <a:lstStyle/>
        <a:p>
          <a:endParaRPr lang="zh-TW" altLang="en-US"/>
        </a:p>
      </dgm:t>
    </dgm:pt>
    <dgm:pt modelId="{F6C10BD6-581C-4B95-8499-46ED3E18785D}" type="pres">
      <dgm:prSet presAssocID="{5B7E521E-C1E4-40AB-922E-27AA5B36DD6D}" presName="node" presStyleLbl="vennNode1" presStyleIdx="1" presStyleCnt="5" custScaleX="150686" custScaleY="146299" custRadScaleRad="88024" custRadScaleInc="-320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ECCAA9C-586C-4BF5-B654-9147787EA5C6}" type="pres">
      <dgm:prSet presAssocID="{F97B046D-F559-4EDC-BAD5-E1B093A76468}" presName="node" presStyleLbl="vennNode1" presStyleIdx="2" presStyleCnt="5" custScaleX="140017" custScaleY="127459" custRadScaleRad="88199" custRadScaleInc="40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E81342F-D5A0-4E72-A575-47CD4E55384B}" type="pres">
      <dgm:prSet presAssocID="{B0569F37-6D4C-4FE2-9B69-7D6D6B6312B9}" presName="node" presStyleLbl="vennNode1" presStyleIdx="3" presStyleCnt="5" custScaleX="140827" custScaleY="130309" custRadScaleRad="78992" custRadScaleInc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5FDDA1C-EA5A-42FC-A06B-D6EC4074001A}" type="pres">
      <dgm:prSet presAssocID="{E1271A14-1832-4FDF-9485-F7938181C27A}" presName="node" presStyleLbl="vennNode1" presStyleIdx="4" presStyleCnt="5" custScaleX="144368" custScaleY="135942" custRadScaleRad="89458" custRadScaleInc="-40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B1AAD1C-E16E-4333-A059-E800E66D34E2}" type="presOf" srcId="{66069EC4-5088-46BD-8CED-35C74A284AC2}" destId="{0E2643C8-5615-42A0-AA14-901A95DFE160}" srcOrd="0" destOrd="0" presId="urn:microsoft.com/office/officeart/2005/8/layout/radial3"/>
    <dgm:cxn modelId="{3CFBE167-2E50-4839-ABD3-68536FCBA3F3}" srcId="{E332BE64-0392-496F-9860-9A09527B2256}" destId="{66069EC4-5088-46BD-8CED-35C74A284AC2}" srcOrd="0" destOrd="0" parTransId="{A8ABA3CD-726E-4119-99D8-FF126C899F2A}" sibTransId="{E598997E-6D51-43AD-9B48-446BDB69F42D}"/>
    <dgm:cxn modelId="{AEA49F1D-A756-4789-BC7F-2EDF514AE4AA}" type="presOf" srcId="{B0569F37-6D4C-4FE2-9B69-7D6D6B6312B9}" destId="{FE81342F-D5A0-4E72-A575-47CD4E55384B}" srcOrd="0" destOrd="0" presId="urn:microsoft.com/office/officeart/2005/8/layout/radial3"/>
    <dgm:cxn modelId="{61EE37A0-2AC3-45F5-99F1-88064BC67344}" type="presOf" srcId="{E1271A14-1832-4FDF-9485-F7938181C27A}" destId="{95FDDA1C-EA5A-42FC-A06B-D6EC4074001A}" srcOrd="0" destOrd="0" presId="urn:microsoft.com/office/officeart/2005/8/layout/radial3"/>
    <dgm:cxn modelId="{85A804A6-E652-4737-A420-E078B4F09440}" type="presOf" srcId="{5B7E521E-C1E4-40AB-922E-27AA5B36DD6D}" destId="{F6C10BD6-581C-4B95-8499-46ED3E18785D}" srcOrd="0" destOrd="0" presId="urn:microsoft.com/office/officeart/2005/8/layout/radial3"/>
    <dgm:cxn modelId="{88E0CABE-A94C-4401-AF09-18A49BCE221C}" srcId="{66069EC4-5088-46BD-8CED-35C74A284AC2}" destId="{E1271A14-1832-4FDF-9485-F7938181C27A}" srcOrd="3" destOrd="0" parTransId="{8526826B-F204-48F4-B4A3-7E2BF0277C70}" sibTransId="{2F323630-34BE-44DF-88B7-0832B01A782A}"/>
    <dgm:cxn modelId="{9B0D4364-A34D-4061-B1D5-F95BABEB07EF}" type="presOf" srcId="{E332BE64-0392-496F-9860-9A09527B2256}" destId="{57E493EC-6EFC-468A-B836-6B5AE710E36C}" srcOrd="0" destOrd="0" presId="urn:microsoft.com/office/officeart/2005/8/layout/radial3"/>
    <dgm:cxn modelId="{CA253000-5C4D-4E81-9C97-12987E36930D}" srcId="{66069EC4-5088-46BD-8CED-35C74A284AC2}" destId="{5B7E521E-C1E4-40AB-922E-27AA5B36DD6D}" srcOrd="0" destOrd="0" parTransId="{B2523E9A-3440-46FB-ABC4-2BDBB63A50C6}" sibTransId="{8D9D80A1-99BF-405B-A297-361394E22308}"/>
    <dgm:cxn modelId="{66611114-AF77-4159-84CA-23BF28A62C3A}" type="presOf" srcId="{F97B046D-F559-4EDC-BAD5-E1B093A76468}" destId="{4ECCAA9C-586C-4BF5-B654-9147787EA5C6}" srcOrd="0" destOrd="0" presId="urn:microsoft.com/office/officeart/2005/8/layout/radial3"/>
    <dgm:cxn modelId="{31EE58A6-FF38-4A49-AB9C-723BD74A523C}" srcId="{66069EC4-5088-46BD-8CED-35C74A284AC2}" destId="{B0569F37-6D4C-4FE2-9B69-7D6D6B6312B9}" srcOrd="2" destOrd="0" parTransId="{906E9E07-8D15-44D4-A23C-1E0A42568B92}" sibTransId="{47B31198-9E60-43C1-B854-AD5881797417}"/>
    <dgm:cxn modelId="{4810B507-8150-450D-99A0-96501CA1F74E}" srcId="{66069EC4-5088-46BD-8CED-35C74A284AC2}" destId="{F97B046D-F559-4EDC-BAD5-E1B093A76468}" srcOrd="1" destOrd="0" parTransId="{A95C38A2-2CED-4F6C-8CE5-A29B487416FB}" sibTransId="{F780E29E-844E-4E51-903F-60CFD529B0D3}"/>
    <dgm:cxn modelId="{29A08476-E308-44F3-B39C-FFAAF46D14F0}" type="presParOf" srcId="{57E493EC-6EFC-468A-B836-6B5AE710E36C}" destId="{4663FDF3-0CCC-47D6-A766-368AEBC94A69}" srcOrd="0" destOrd="0" presId="urn:microsoft.com/office/officeart/2005/8/layout/radial3"/>
    <dgm:cxn modelId="{60DE6360-A4B2-437F-88A2-59516DE8EF64}" type="presParOf" srcId="{4663FDF3-0CCC-47D6-A766-368AEBC94A69}" destId="{0E2643C8-5615-42A0-AA14-901A95DFE160}" srcOrd="0" destOrd="0" presId="urn:microsoft.com/office/officeart/2005/8/layout/radial3"/>
    <dgm:cxn modelId="{C131F6F3-CC3F-4936-BD28-4785EC49D480}" type="presParOf" srcId="{4663FDF3-0CCC-47D6-A766-368AEBC94A69}" destId="{F6C10BD6-581C-4B95-8499-46ED3E18785D}" srcOrd="1" destOrd="0" presId="urn:microsoft.com/office/officeart/2005/8/layout/radial3"/>
    <dgm:cxn modelId="{40922357-13AF-404B-9464-12753FB85C29}" type="presParOf" srcId="{4663FDF3-0CCC-47D6-A766-368AEBC94A69}" destId="{4ECCAA9C-586C-4BF5-B654-9147787EA5C6}" srcOrd="2" destOrd="0" presId="urn:microsoft.com/office/officeart/2005/8/layout/radial3"/>
    <dgm:cxn modelId="{6807B378-8B9E-490B-A0A6-4F38ED51BD55}" type="presParOf" srcId="{4663FDF3-0CCC-47D6-A766-368AEBC94A69}" destId="{FE81342F-D5A0-4E72-A575-47CD4E55384B}" srcOrd="3" destOrd="0" presId="urn:microsoft.com/office/officeart/2005/8/layout/radial3"/>
    <dgm:cxn modelId="{74EB2413-21F2-46E5-A27C-7236A3E37A67}" type="presParOf" srcId="{4663FDF3-0CCC-47D6-A766-368AEBC94A69}" destId="{95FDDA1C-EA5A-42FC-A06B-D6EC4074001A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643C8-5615-42A0-AA14-901A95DFE160}">
      <dsp:nvSpPr>
        <dsp:cNvPr id="0" name=""/>
        <dsp:cNvSpPr/>
      </dsp:nvSpPr>
      <dsp:spPr>
        <a:xfrm>
          <a:off x="2384932" y="1430666"/>
          <a:ext cx="3395064" cy="3395064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8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882128" y="1927862"/>
        <a:ext cx="2400672" cy="2400672"/>
      </dsp:txXfrm>
    </dsp:sp>
    <dsp:sp modelId="{F6C10BD6-581C-4B95-8499-46ED3E18785D}">
      <dsp:nvSpPr>
        <dsp:cNvPr id="0" name=""/>
        <dsp:cNvSpPr/>
      </dsp:nvSpPr>
      <dsp:spPr>
        <a:xfrm>
          <a:off x="2705494" y="-57251"/>
          <a:ext cx="2557943" cy="248347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5040797"/>
                <a:satOff val="2192"/>
                <a:lumOff val="63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5040797"/>
                <a:satOff val="2192"/>
                <a:lumOff val="63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5040797"/>
                <a:satOff val="2192"/>
                <a:lumOff val="63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000" b="1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教</a:t>
          </a:r>
          <a:endParaRPr lang="zh-TW" altLang="en-US" sz="6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080096" y="306445"/>
        <a:ext cx="1808739" cy="1756080"/>
      </dsp:txXfrm>
    </dsp:sp>
    <dsp:sp modelId="{4ECCAA9C-586C-4BF5-B654-9147787EA5C6}">
      <dsp:nvSpPr>
        <dsp:cNvPr id="0" name=""/>
        <dsp:cNvSpPr/>
      </dsp:nvSpPr>
      <dsp:spPr>
        <a:xfrm>
          <a:off x="4844059" y="2058898"/>
          <a:ext cx="2376833" cy="2163657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0081593"/>
                <a:satOff val="4384"/>
                <a:lumOff val="12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10081593"/>
                <a:satOff val="4384"/>
                <a:lumOff val="12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10081593"/>
                <a:satOff val="4384"/>
                <a:lumOff val="12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000" b="1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師</a:t>
          </a:r>
          <a:endParaRPr lang="zh-TW" altLang="en-US" sz="6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192138" y="2375758"/>
        <a:ext cx="1680675" cy="1529937"/>
      </dsp:txXfrm>
    </dsp:sp>
    <dsp:sp modelId="{FE81342F-D5A0-4E72-A575-47CD4E55384B}">
      <dsp:nvSpPr>
        <dsp:cNvPr id="0" name=""/>
        <dsp:cNvSpPr/>
      </dsp:nvSpPr>
      <dsp:spPr>
        <a:xfrm>
          <a:off x="2887172" y="3768667"/>
          <a:ext cx="2390583" cy="2212037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5122390"/>
                <a:satOff val="6577"/>
                <a:lumOff val="19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15122390"/>
                <a:satOff val="6577"/>
                <a:lumOff val="19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15122390"/>
                <a:satOff val="6577"/>
                <a:lumOff val="19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000" b="1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</a:t>
          </a:r>
          <a:endParaRPr lang="zh-TW" altLang="en-US" sz="6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237265" y="4092612"/>
        <a:ext cx="1690397" cy="1564147"/>
      </dsp:txXfrm>
    </dsp:sp>
    <dsp:sp modelId="{95FDDA1C-EA5A-42FC-A06B-D6EC4074001A}">
      <dsp:nvSpPr>
        <dsp:cNvPr id="0" name=""/>
        <dsp:cNvSpPr/>
      </dsp:nvSpPr>
      <dsp:spPr>
        <a:xfrm>
          <a:off x="879270" y="1986889"/>
          <a:ext cx="2450693" cy="230765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20163186"/>
                <a:satOff val="8769"/>
                <a:lumOff val="255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20163186"/>
                <a:satOff val="8769"/>
                <a:lumOff val="255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20163186"/>
                <a:satOff val="8769"/>
                <a:lumOff val="255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生</a:t>
          </a:r>
          <a:endParaRPr lang="zh-TW" altLang="en-US" sz="6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238166" y="2324838"/>
        <a:ext cx="1732901" cy="16317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xmlns="" id="{19E48DA8-8152-4AF5-B3C6-3157E20F45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FCBD30BE-D69C-4C07-959A-E8692AA903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080ED6D-A15D-4DD0-91C5-E10EE0EC1CA2}" type="datetimeFigureOut">
              <a:rPr lang="zh-CN" altLang="en-US"/>
              <a:pPr>
                <a:defRPr/>
              </a:pPr>
              <a:t>2021/9/5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7BC44714-C983-4A96-9397-0CAFC5405C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1463004F-447D-45F5-8002-20071C6EBB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BD857B-CB84-4D50-AB6B-377002D1CB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1338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xmlns="" id="{0C12F70F-C6C6-4EAD-851D-DC30425271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290802BD-972B-4C76-93E4-8AE226AC250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E6061D6-068F-4AF1-89DC-FD0BBDA577C0}" type="datetimeFigureOut">
              <a:rPr lang="zh-CN" altLang="en-US"/>
              <a:pPr>
                <a:defRPr/>
              </a:pPr>
              <a:t>2021/9/5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xmlns="" id="{AB92D4B2-9F41-4400-885A-0CE0E98BEB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xmlns="" id="{F5FCCAF7-92DE-4B49-B254-E05352A2A1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15DEB258-8705-4F72-AE63-26C1C3FF2F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CB3D7F20-173D-49AC-B344-8CA4760FAC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3FB874C-D56D-4B8A-A23F-C902E897D8C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6899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>
            <a:extLst>
              <a:ext uri="{FF2B5EF4-FFF2-40B4-BE49-F238E27FC236}">
                <a16:creationId xmlns:a16="http://schemas.microsoft.com/office/drawing/2014/main" xmlns="" id="{C8716F9A-5B84-4B0F-804F-202A882C9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>
            <a:extLst>
              <a:ext uri="{FF2B5EF4-FFF2-40B4-BE49-F238E27FC236}">
                <a16:creationId xmlns:a16="http://schemas.microsoft.com/office/drawing/2014/main" xmlns="" id="{EFAA8E41-FC73-47AB-8A40-D50F5F8C0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6148" name="灯片编号占位符 3">
            <a:extLst>
              <a:ext uri="{FF2B5EF4-FFF2-40B4-BE49-F238E27FC236}">
                <a16:creationId xmlns:a16="http://schemas.microsoft.com/office/drawing/2014/main" xmlns="" id="{812969C5-0647-4045-AEA0-D2B6D4F947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C0669E-A360-4BB4-AA3A-8ED9058F930A}" type="slidenum">
              <a:rPr lang="zh-CN" altLang="en-US" smtClean="0">
                <a:latin typeface="等线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zh-CN" altLang="en-US">
              <a:latin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22770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>
            <a:extLst>
              <a:ext uri="{FF2B5EF4-FFF2-40B4-BE49-F238E27FC236}">
                <a16:creationId xmlns:a16="http://schemas.microsoft.com/office/drawing/2014/main" xmlns="" id="{51405DD8-F7B6-4313-9A6C-777A28D756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备注占位符 2">
            <a:extLst>
              <a:ext uri="{FF2B5EF4-FFF2-40B4-BE49-F238E27FC236}">
                <a16:creationId xmlns:a16="http://schemas.microsoft.com/office/drawing/2014/main" xmlns="" id="{972228B6-288C-4852-8464-D447695217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8196" name="灯片编号占位符 3">
            <a:extLst>
              <a:ext uri="{FF2B5EF4-FFF2-40B4-BE49-F238E27FC236}">
                <a16:creationId xmlns:a16="http://schemas.microsoft.com/office/drawing/2014/main" xmlns="" id="{5CFC769B-D103-4719-AEC0-E3D266ED70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C80D6D-708B-4335-8A57-6492C2CD6486}" type="slidenum">
              <a:rPr lang="zh-CN" altLang="en-US" smtClean="0">
                <a:latin typeface="等线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zh-CN" altLang="en-US">
              <a:latin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13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912598F8-4DF5-4BA1-AE6E-37FF1773512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E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BF1E52F-E6E9-4EAD-A2BD-8D8B6FF68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00C0C78-C700-442F-91F7-9043D10A5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86DF600-3C34-4F67-B04E-B49DCC3B7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D2065-2E76-4155-970F-09C68C1694B7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40947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7BF746-494F-4746-97AC-B3093C56C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BFF26B-32D8-4B98-875B-163354A64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4E0891-3936-4D9D-9040-B97920B90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C30C6-EAC0-4175-9C44-5EBF1BD1249B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5827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AE40B6-C056-4FCA-AEA9-1902C5486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BD6F2B-21DE-41D0-B1E8-94E25ADDB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0F8E9A-8D7E-4390-919E-56771F9B9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7DE2-E91D-459F-91FA-690BCFDF032D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74894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DC3364-95E0-42E4-BB56-37D0F1C2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F9405B-E480-4E71-959F-B7BAEB941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1417C8-F73E-41E3-B102-1F5CE8034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5E950-5A03-4F87-8D24-3FAA79F9EF92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9988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8893BD-A27C-4EF7-BC73-7930A43AD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5DB04D-62D3-496F-966C-F34BF61A7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40F6A2-1F1D-4C3C-95C3-B607E0AE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55391-EA0F-4189-801B-0CF241232E6E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60168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2A2734D3-0E8C-4DAE-BDF4-6E5E8F5E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81AFE36-4991-4A81-973B-2E1FA7EAC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B9DB329-637B-4748-B4F2-1076DC7C6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B046A-B11C-43B4-ABA0-9DF2461868DB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27126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931FEC7C-3C5E-4722-B38A-63D8843D9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222D088B-297C-44B9-AF99-A13B4CEB4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1B7FCDF3-74C3-4660-9C3D-FD0E4AB9F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C1B3C-6248-4F61-94D2-2F11746B269E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0505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B3CC3C9A-BFAB-420F-93EB-6FC684CD3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0984CAB5-F1B8-4043-94CC-E3AE2B9A6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DE346FA2-15BA-4021-AAA9-1F018596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C60A7-83EC-4140-ACEC-8D2862BF207A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7344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18AAE5A2-DA44-468C-8814-82770F3F7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8CCDD165-0930-4AB5-BA85-7632406F9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73BD6FD-315B-403C-B3FD-2C04EAEA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4409F-BEA5-403B-8CBF-BC8F610B1241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84823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A2E38B6-5AD0-4578-8E29-FDA888DC3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7841BE2-5706-4557-9119-C85F361F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8CD70B7A-6870-4708-A197-57E40B66A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7FCB8-49B1-4CBF-814A-6A3FB5A4224F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6268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6EC89F65-D3EB-410E-8FC5-CBD2B2E62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EA5B69A-4175-4759-AE89-35BC6D462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BE9CF13-522B-4EDE-A16A-01994E579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2CFEF-EE6B-43CB-9ECD-CD02389A5231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54270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C9DCDBCF-BF87-4974-A1A5-52EAD8550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CD409271-68B2-4EBF-B75E-2E2F28156C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ABEBF4-154B-4BD9-9A02-A9F2A6078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6E8DE3-5DD1-4B09-9484-4598C8E606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DAAD89-AF8E-4CD6-AA8A-FD8475CA2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216241-0DBB-4490-B1B3-F7D57AEA63E9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&#25945;-&#36039;-02&#25945;&#23416;&#20778;&#33391;&#25945;&#24107;&#36980;&#36984;&#33287;&#29518;&#21237;&#20316;&#26989;-&#38468;&#20214;_&#35413;&#26680;&#35498;&#26126;.doc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hyperlink" Target="&#25945;-&#36039;-02&#25945;&#23416;&#20778;&#33391;&#25945;&#24107;&#36980;&#36984;&#33287;&#29518;&#21237;&#20316;&#26989;-&#38468;&#20214;_&#25512;&#34214;&#34920;.doc" TargetMode="External"/><Relationship Id="rId5" Type="http://schemas.openxmlformats.org/officeDocument/2006/relationships/hyperlink" Target="&#25945;-&#36039;-02&#25945;&#23416;&#20778;&#33391;&#25945;&#24107;&#36980;&#36984;&#33287;&#29518;&#21237;&#20316;&#26989;-&#38468;&#20214;_&#33258;&#36848;&#34920;.doc" TargetMode="Externa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AE18E2C0-D2B8-4B49-A928-77BFEEC5B467}"/>
              </a:ext>
            </a:extLst>
          </p:cNvPr>
          <p:cNvGrpSpPr/>
          <p:nvPr/>
        </p:nvGrpSpPr>
        <p:grpSpPr>
          <a:xfrm>
            <a:off x="8996363" y="476250"/>
            <a:ext cx="431800" cy="6264275"/>
            <a:chOff x="8996363" y="476250"/>
            <a:chExt cx="431800" cy="6264275"/>
          </a:xfrm>
        </p:grpSpPr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xmlns="" id="{63A41E54-D3F5-479B-9294-A73AF2BF32DE}"/>
                </a:ext>
              </a:extLst>
            </p:cNvPr>
            <p:cNvCxnSpPr/>
            <p:nvPr/>
          </p:nvCxnSpPr>
          <p:spPr>
            <a:xfrm>
              <a:off x="9428163" y="476250"/>
              <a:ext cx="0" cy="6264275"/>
            </a:xfrm>
            <a:prstGeom prst="line">
              <a:avLst/>
            </a:prstGeom>
            <a:ln w="12700">
              <a:solidFill>
                <a:srgbClr val="7A5A4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矩形 7">
              <a:extLst>
                <a:ext uri="{FF2B5EF4-FFF2-40B4-BE49-F238E27FC236}">
                  <a16:creationId xmlns:a16="http://schemas.microsoft.com/office/drawing/2014/main" xmlns="" id="{1FA5396B-1BC9-497D-81F9-8B670D7D5ACE}"/>
                </a:ext>
              </a:extLst>
            </p:cNvPr>
            <p:cNvSpPr/>
            <p:nvPr/>
          </p:nvSpPr>
          <p:spPr>
            <a:xfrm>
              <a:off x="8996363" y="2519613"/>
              <a:ext cx="431800" cy="1943100"/>
            </a:xfrm>
            <a:prstGeom prst="rect">
              <a:avLst/>
            </a:prstGeom>
            <a:solidFill>
              <a:srgbClr val="644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rgbClr val="1F1713"/>
                </a:solidFill>
              </a:endParaRPr>
            </a:p>
          </p:txBody>
        </p:sp>
      </p:grpSp>
      <p:sp>
        <p:nvSpPr>
          <p:cNvPr id="5124" name="文本框 11">
            <a:extLst>
              <a:ext uri="{FF2B5EF4-FFF2-40B4-BE49-F238E27FC236}">
                <a16:creationId xmlns:a16="http://schemas.microsoft.com/office/drawing/2014/main" xmlns="" id="{F293FCAD-2992-44B1-831E-3FB663BEF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0418" y="773152"/>
            <a:ext cx="1292662" cy="56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zh-TW" altLang="en-US" sz="7200" b="1" dirty="0" smtClean="0">
                <a:solidFill>
                  <a:srgbClr val="634A3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FZKai-Z03S" panose="03000509000000000000" pitchFamily="65" charset="-122"/>
              </a:rPr>
              <a:t>教學心得分享</a:t>
            </a:r>
            <a:endParaRPr lang="zh-CN" altLang="en-US" sz="7200" b="1" dirty="0">
              <a:solidFill>
                <a:srgbClr val="634A3C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FZKai-Z03S" panose="03000509000000000000" pitchFamily="65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045405ED-1BA2-4C00-97E4-7E362617BC3C}"/>
              </a:ext>
            </a:extLst>
          </p:cNvPr>
          <p:cNvSpPr/>
          <p:nvPr/>
        </p:nvSpPr>
        <p:spPr>
          <a:xfrm>
            <a:off x="119063" y="115888"/>
            <a:ext cx="11953875" cy="6626225"/>
          </a:xfrm>
          <a:prstGeom prst="rect">
            <a:avLst/>
          </a:prstGeom>
          <a:noFill/>
          <a:ln w="19050">
            <a:solidFill>
              <a:srgbClr val="4D39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5126" name="图片 3">
            <a:extLst>
              <a:ext uri="{FF2B5EF4-FFF2-40B4-BE49-F238E27FC236}">
                <a16:creationId xmlns:a16="http://schemas.microsoft.com/office/drawing/2014/main" xmlns="" id="{55186EEA-BC67-4240-8FCE-40489D9B3E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69" r="6782" b="16487"/>
          <a:stretch/>
        </p:blipFill>
        <p:spPr bwMode="auto">
          <a:xfrm>
            <a:off x="-532343" y="115887"/>
            <a:ext cx="7000456" cy="386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8CF74688-442B-49FB-9A63-12EC15F2F038}"/>
              </a:ext>
            </a:extLst>
          </p:cNvPr>
          <p:cNvSpPr txBox="1"/>
          <p:nvPr/>
        </p:nvSpPr>
        <p:spPr>
          <a:xfrm>
            <a:off x="1847528" y="4462713"/>
            <a:ext cx="52565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600" b="1" dirty="0" smtClean="0">
                <a:solidFill>
                  <a:srgbClr val="634A3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游 琁 安</a:t>
            </a:r>
            <a:endParaRPr lang="en-US" altLang="zh-TW" sz="6600" b="1" dirty="0">
              <a:solidFill>
                <a:srgbClr val="634A3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503712" y="5965830"/>
            <a:ext cx="1713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634A3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110/9/6</a:t>
            </a:r>
            <a:endParaRPr lang="zh-TW" altLang="en-US" sz="3200" dirty="0">
              <a:solidFill>
                <a:srgbClr val="634A3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  <p:extLst mod="1">
    <p:ext uri="{E180D4A7-C9FB-4DFB-919C-405C955672EB}">
      <p14:showEvtLst xmlns:p14="http://schemas.microsoft.com/office/powerpoint/2010/main">
        <p14:playEvt time="1035" objId="4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9">
            <a:extLst>
              <a:ext uri="{FF2B5EF4-FFF2-40B4-BE49-F238E27FC236}">
                <a16:creationId xmlns:a16="http://schemas.microsoft.com/office/drawing/2014/main" xmlns="" id="{CA3043B5-87AD-4040-BAFC-5E3B21493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" y="-114042"/>
            <a:ext cx="14684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14">
            <a:extLst>
              <a:ext uri="{FF2B5EF4-FFF2-40B4-BE49-F238E27FC236}">
                <a16:creationId xmlns:a16="http://schemas.microsoft.com/office/drawing/2014/main" xmlns="" id="{50001CCA-A132-472D-B03A-794DABCAB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60750">
            <a:off x="8997518" y="609378"/>
            <a:ext cx="938188" cy="733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图片 15">
            <a:extLst>
              <a:ext uri="{FF2B5EF4-FFF2-40B4-BE49-F238E27FC236}">
                <a16:creationId xmlns:a16="http://schemas.microsoft.com/office/drawing/2014/main" xmlns="" id="{FA3440AD-AE41-4C4F-924F-B43FCBF98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0388" y="-114042"/>
            <a:ext cx="1471612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748011" y="1380238"/>
            <a:ext cx="1089260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>
                <a:solidFill>
                  <a:srgbClr val="634A3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教學優良教師遴選與獎勵作業</a:t>
            </a:r>
            <a:r>
              <a:rPr lang="en-US" altLang="zh-TW" sz="6000" dirty="0" smtClean="0">
                <a:solidFill>
                  <a:srgbClr val="634A3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--</a:t>
            </a:r>
            <a:r>
              <a:rPr lang="zh-TW" altLang="en-US" sz="6000" dirty="0" smtClean="0">
                <a:solidFill>
                  <a:srgbClr val="634A3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附件：</a:t>
            </a:r>
            <a:endParaRPr lang="en-US" altLang="zh-TW" sz="6000" dirty="0" smtClean="0">
              <a:solidFill>
                <a:srgbClr val="634A3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322513" indent="-73025"/>
            <a:r>
              <a:rPr lang="zh-TW" altLang="en-US" sz="5400" dirty="0" smtClean="0">
                <a:solidFill>
                  <a:srgbClr val="634A3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zh-TW" altLang="en-US" sz="5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 action="ppaction://hlinkfile"/>
              </a:rPr>
              <a:t>自述表</a:t>
            </a:r>
            <a:endParaRPr lang="en-US" altLang="zh-TW" sz="54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322513" indent="-73025"/>
            <a:r>
              <a:rPr lang="zh-TW" altLang="en-US" sz="5400" dirty="0" smtClean="0">
                <a:solidFill>
                  <a:srgbClr val="634A3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</a:t>
            </a:r>
            <a:r>
              <a:rPr lang="zh-TW" altLang="en-US" sz="5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6" action="ppaction://hlinkfile"/>
              </a:rPr>
              <a:t>推薦表</a:t>
            </a:r>
            <a:endParaRPr lang="en-US" altLang="zh-TW" sz="54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322513" indent="-73025"/>
            <a:r>
              <a:rPr lang="zh-TW" altLang="en-US" sz="5400" dirty="0" smtClean="0">
                <a:solidFill>
                  <a:srgbClr val="634A3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</a:t>
            </a:r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7" action="ppaction://hlinkfile"/>
              </a:rPr>
              <a:t>評</a:t>
            </a:r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7" action="ppaction://hlinkfile"/>
              </a:rPr>
              <a:t>核說明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484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2">
            <a:extLst>
              <a:ext uri="{FF2B5EF4-FFF2-40B4-BE49-F238E27FC236}">
                <a16:creationId xmlns:a16="http://schemas.microsoft.com/office/drawing/2014/main" xmlns="" id="{DE3F8ED4-1EAD-4775-ABC6-3821133028CC}"/>
              </a:ext>
            </a:extLst>
          </p:cNvPr>
          <p:cNvGrpSpPr/>
          <p:nvPr/>
        </p:nvGrpSpPr>
        <p:grpSpPr>
          <a:xfrm>
            <a:off x="575857" y="692696"/>
            <a:ext cx="11161240" cy="5639638"/>
            <a:chOff x="3408591" y="936026"/>
            <a:chExt cx="2782687" cy="1138932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xmlns="" id="{04D4D46E-779E-4EB8-8347-7F39394313A4}"/>
                </a:ext>
              </a:extLst>
            </p:cNvPr>
            <p:cNvSpPr/>
            <p:nvPr/>
          </p:nvSpPr>
          <p:spPr>
            <a:xfrm>
              <a:off x="3408591" y="936026"/>
              <a:ext cx="2782687" cy="1138932"/>
            </a:xfrm>
            <a:prstGeom prst="rect">
              <a:avLst/>
            </a:prstGeom>
            <a:solidFill>
              <a:srgbClr val="E7D0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3" name="文本框 11">
              <a:extLst>
                <a:ext uri="{FF2B5EF4-FFF2-40B4-BE49-F238E27FC236}">
                  <a16:creationId xmlns:a16="http://schemas.microsoft.com/office/drawing/2014/main" xmlns="" id="{85E8B8CA-97F1-4AFB-B21D-B72AE51145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8159" y="936026"/>
              <a:ext cx="2610487" cy="901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342900"/>
              <a:r>
                <a:rPr lang="en-US" altLang="zh-TW" sz="6600" b="1" dirty="0" smtClean="0">
                  <a:solidFill>
                    <a:srgbClr val="634A3C"/>
                  </a:solidFill>
                  <a:latin typeface="新細明體"/>
                  <a:ea typeface="新細明體"/>
                  <a:sym typeface="FZKai-Z03S" panose="03000509000000000000" pitchFamily="65" charset="-122"/>
                </a:rPr>
                <a:t>【</a:t>
              </a:r>
              <a:r>
                <a:rPr lang="zh-TW" altLang="en-US" sz="66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結論</a:t>
              </a:r>
              <a:r>
                <a:rPr lang="en-US" altLang="zh-TW" sz="6600" b="1" dirty="0">
                  <a:solidFill>
                    <a:srgbClr val="634A3C"/>
                  </a:solidFill>
                  <a:latin typeface="新細明體"/>
                  <a:sym typeface="FZKai-Z03S" panose="03000509000000000000" pitchFamily="65" charset="-122"/>
                </a:rPr>
                <a:t>】</a:t>
              </a:r>
              <a:endParaRPr lang="en-US" altLang="zh-TW" sz="6600" b="1" dirty="0" smtClean="0">
                <a:solidFill>
                  <a:srgbClr val="634A3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FZKai-Z03S" panose="03000509000000000000" pitchFamily="65" charset="-122"/>
              </a:endParaRPr>
            </a:p>
            <a:p>
              <a:pPr defTabSz="342900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zh-TW" sz="3200" dirty="0" smtClean="0">
                <a:solidFill>
                  <a:srgbClr val="634A3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FZKai-Z03S" panose="03000509000000000000" pitchFamily="65" charset="-122"/>
              </a:endParaRPr>
            </a:p>
            <a:p>
              <a:pPr defTabSz="342900"/>
              <a:r>
                <a:rPr lang="zh-TW" altLang="en-US" sz="6000" b="1" dirty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有規定</a:t>
              </a:r>
              <a:r>
                <a:rPr lang="zh-TW" altLang="en-US" sz="60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的：必定做    </a:t>
              </a:r>
              <a:r>
                <a:rPr lang="en-US" altLang="zh-TW" sz="60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—</a:t>
              </a:r>
              <a:r>
                <a:rPr lang="zh-TW" altLang="en-US" sz="60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做學問</a:t>
              </a:r>
              <a:endParaRPr lang="en-US" altLang="zh-TW" sz="6000" b="1" dirty="0" smtClean="0">
                <a:solidFill>
                  <a:srgbClr val="634A3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FZKai-Z03S" panose="03000509000000000000" pitchFamily="65" charset="-122"/>
              </a:endParaRPr>
            </a:p>
            <a:p>
              <a:pPr defTabSz="342900"/>
              <a:r>
                <a:rPr lang="zh-TW" altLang="en-US" sz="6000" b="1" dirty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沒規定</a:t>
              </a:r>
              <a:r>
                <a:rPr lang="zh-TW" altLang="en-US" sz="60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的</a:t>
              </a:r>
              <a:r>
                <a:rPr lang="zh-TW" altLang="en-US" sz="6000" b="1" dirty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：</a:t>
              </a:r>
              <a:r>
                <a:rPr lang="zh-TW" altLang="en-US" sz="60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也</a:t>
              </a:r>
              <a:r>
                <a:rPr lang="zh-TW" altLang="en-US" sz="6000" b="1" dirty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要</a:t>
              </a:r>
              <a:r>
                <a:rPr lang="zh-TW" altLang="en-US" sz="60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做    </a:t>
              </a:r>
              <a:r>
                <a:rPr lang="en-US" altLang="zh-TW" sz="60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—</a:t>
              </a:r>
              <a:r>
                <a:rPr lang="zh-TW" altLang="en-US" sz="60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做事</a:t>
              </a:r>
              <a:endParaRPr lang="en-US" altLang="zh-TW" sz="6000" b="1" dirty="0" smtClean="0">
                <a:solidFill>
                  <a:srgbClr val="634A3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FZKai-Z03S" panose="03000509000000000000" pitchFamily="65" charset="-122"/>
              </a:endParaRPr>
            </a:p>
            <a:p>
              <a:pPr algn="just" defTabSz="342900"/>
              <a:r>
                <a:rPr lang="zh-TW" altLang="en-US" sz="60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該  做  的：更要做    </a:t>
              </a:r>
              <a:r>
                <a:rPr lang="en-US" altLang="zh-TW" sz="60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—</a:t>
              </a:r>
              <a:r>
                <a:rPr lang="zh-TW" altLang="en-US" sz="60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做人</a:t>
              </a:r>
              <a:endParaRPr lang="zh-CN" altLang="en-US" sz="6000" b="1" dirty="0">
                <a:solidFill>
                  <a:srgbClr val="634A3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FZKai-Z03S" panose="03000509000000000000" pitchFamily="65" charset="-122"/>
              </a:endParaRPr>
            </a:p>
          </p:txBody>
        </p:sp>
      </p:grpSp>
      <p:pic>
        <p:nvPicPr>
          <p:cNvPr id="8" name="图片 15">
            <a:extLst>
              <a:ext uri="{FF2B5EF4-FFF2-40B4-BE49-F238E27FC236}">
                <a16:creationId xmlns:a16="http://schemas.microsoft.com/office/drawing/2014/main" xmlns="" id="{0A34FE34-3DBC-417A-8363-BEDBE0242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649" y="0"/>
            <a:ext cx="1727173" cy="999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4">
            <a:extLst>
              <a:ext uri="{FF2B5EF4-FFF2-40B4-BE49-F238E27FC236}">
                <a16:creationId xmlns:a16="http://schemas.microsoft.com/office/drawing/2014/main" xmlns="" id="{10B7BB6C-C7A1-421D-9532-851545843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4720" y="4511554"/>
            <a:ext cx="2346446" cy="234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610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2">
            <a:extLst>
              <a:ext uri="{FF2B5EF4-FFF2-40B4-BE49-F238E27FC236}">
                <a16:creationId xmlns:a16="http://schemas.microsoft.com/office/drawing/2014/main" xmlns="" id="{DE3F8ED4-1EAD-4775-ABC6-3821133028CC}"/>
              </a:ext>
            </a:extLst>
          </p:cNvPr>
          <p:cNvGrpSpPr/>
          <p:nvPr/>
        </p:nvGrpSpPr>
        <p:grpSpPr>
          <a:xfrm>
            <a:off x="788503" y="414585"/>
            <a:ext cx="11161240" cy="5639638"/>
            <a:chOff x="3515978" y="918828"/>
            <a:chExt cx="2782687" cy="1138932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xmlns="" id="{04D4D46E-779E-4EB8-8347-7F39394313A4}"/>
                </a:ext>
              </a:extLst>
            </p:cNvPr>
            <p:cNvSpPr/>
            <p:nvPr/>
          </p:nvSpPr>
          <p:spPr>
            <a:xfrm>
              <a:off x="3515978" y="918828"/>
              <a:ext cx="2782687" cy="1138932"/>
            </a:xfrm>
            <a:prstGeom prst="rect">
              <a:avLst/>
            </a:prstGeom>
            <a:solidFill>
              <a:srgbClr val="E7D0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3" name="文本框 11">
              <a:extLst>
                <a:ext uri="{FF2B5EF4-FFF2-40B4-BE49-F238E27FC236}">
                  <a16:creationId xmlns:a16="http://schemas.microsoft.com/office/drawing/2014/main" xmlns="" id="{85E8B8CA-97F1-4AFB-B21D-B72AE51145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8159" y="936026"/>
              <a:ext cx="2610487" cy="820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715963" indent="100013" defTabSz="342900"/>
              <a:endParaRPr lang="en-US" altLang="zh-TW" sz="6000" b="1" dirty="0" smtClean="0">
                <a:solidFill>
                  <a:srgbClr val="3A1E1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715963" indent="100013" defTabSz="342900"/>
              <a:r>
                <a:rPr lang="en-US" altLang="zh-TW" sz="66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1.</a:t>
              </a:r>
              <a:r>
                <a:rPr lang="zh-TW" altLang="zh-TW" sz="66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讀書</a:t>
              </a:r>
              <a:endParaRPr lang="en-US" altLang="zh-TW" sz="6600" b="1" dirty="0" smtClean="0">
                <a:solidFill>
                  <a:srgbClr val="634A3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715963" indent="100013" defTabSz="342900"/>
              <a:r>
                <a:rPr lang="en-US" altLang="zh-TW" sz="66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</a:t>
              </a:r>
              <a:r>
                <a:rPr lang="zh-TW" altLang="zh-TW" sz="66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做事</a:t>
              </a:r>
              <a:endParaRPr lang="en-US" altLang="zh-TW" sz="6600" b="1" dirty="0" smtClean="0">
                <a:solidFill>
                  <a:srgbClr val="634A3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715963" indent="100013" defTabSz="342900"/>
              <a:r>
                <a:rPr lang="en-US" altLang="zh-TW" sz="66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3.</a:t>
              </a:r>
              <a:r>
                <a:rPr lang="zh-TW" altLang="zh-TW" sz="66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做人</a:t>
              </a:r>
              <a:r>
                <a:rPr lang="en-US" altLang="zh-TW" sz="6600" b="1" dirty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zh-TW" sz="66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學說</a:t>
              </a:r>
              <a:r>
                <a:rPr lang="zh-TW" altLang="en-US" sz="6600" b="1" dirty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好</a:t>
              </a:r>
              <a:r>
                <a:rPr lang="zh-TW" altLang="zh-TW" sz="66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話</a:t>
              </a:r>
              <a:r>
                <a:rPr lang="en-US" altLang="zh-TW" sz="66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→</a:t>
              </a:r>
              <a:r>
                <a:rPr lang="zh-TW" altLang="zh-TW" sz="66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聽話</a:t>
              </a:r>
              <a:r>
                <a:rPr lang="en-US" altLang="zh-TW" sz="66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en-US" altLang="zh-TW" sz="6600" dirty="0" smtClean="0">
                <a:solidFill>
                  <a:srgbClr val="634A3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FZKai-Z03S" panose="03000509000000000000" pitchFamily="65" charset="-122"/>
              </a:endParaRPr>
            </a:p>
          </p:txBody>
        </p:sp>
      </p:grpSp>
      <p:pic>
        <p:nvPicPr>
          <p:cNvPr id="8" name="图片 15">
            <a:extLst>
              <a:ext uri="{FF2B5EF4-FFF2-40B4-BE49-F238E27FC236}">
                <a16:creationId xmlns:a16="http://schemas.microsoft.com/office/drawing/2014/main" xmlns="" id="{0A34FE34-3DBC-417A-8363-BEDBE0242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649" y="0"/>
            <a:ext cx="1727173" cy="999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4">
            <a:extLst>
              <a:ext uri="{FF2B5EF4-FFF2-40B4-BE49-F238E27FC236}">
                <a16:creationId xmlns:a16="http://schemas.microsoft.com/office/drawing/2014/main" xmlns="" id="{10B7BB6C-C7A1-421D-9532-851545843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4720" y="4511554"/>
            <a:ext cx="2346446" cy="234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300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2">
            <a:extLst>
              <a:ext uri="{FF2B5EF4-FFF2-40B4-BE49-F238E27FC236}">
                <a16:creationId xmlns:a16="http://schemas.microsoft.com/office/drawing/2014/main" xmlns="" id="{DE3F8ED4-1EAD-4775-ABC6-3821133028CC}"/>
              </a:ext>
            </a:extLst>
          </p:cNvPr>
          <p:cNvGrpSpPr/>
          <p:nvPr/>
        </p:nvGrpSpPr>
        <p:grpSpPr>
          <a:xfrm>
            <a:off x="575857" y="692696"/>
            <a:ext cx="11161240" cy="5639638"/>
            <a:chOff x="3408591" y="936026"/>
            <a:chExt cx="2782687" cy="1138932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xmlns="" id="{04D4D46E-779E-4EB8-8347-7F39394313A4}"/>
                </a:ext>
              </a:extLst>
            </p:cNvPr>
            <p:cNvSpPr/>
            <p:nvPr/>
          </p:nvSpPr>
          <p:spPr>
            <a:xfrm>
              <a:off x="3408591" y="936026"/>
              <a:ext cx="2782687" cy="1138932"/>
            </a:xfrm>
            <a:prstGeom prst="rect">
              <a:avLst/>
            </a:prstGeom>
            <a:solidFill>
              <a:srgbClr val="E7D0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3" name="文本框 11">
              <a:extLst>
                <a:ext uri="{FF2B5EF4-FFF2-40B4-BE49-F238E27FC236}">
                  <a16:creationId xmlns:a16="http://schemas.microsoft.com/office/drawing/2014/main" xmlns="" id="{85E8B8CA-97F1-4AFB-B21D-B72AE51145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4691" y="1139615"/>
              <a:ext cx="2610487" cy="578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342900"/>
              <a:r>
                <a:rPr lang="zh-TW" altLang="en-US" sz="72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教育無</a:t>
              </a:r>
              <a:r>
                <a:rPr lang="zh-TW" altLang="en-US" sz="72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他</a:t>
              </a:r>
              <a:r>
                <a:rPr lang="en-US" altLang="zh-TW" sz="72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——</a:t>
              </a:r>
              <a:endParaRPr lang="en-US" altLang="zh-TW" sz="7200" b="1" dirty="0" smtClean="0">
                <a:solidFill>
                  <a:srgbClr val="634A3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FZKai-Z03S" panose="03000509000000000000" pitchFamily="65" charset="-122"/>
              </a:endParaRPr>
            </a:p>
            <a:p>
              <a:pPr algn="ctr" defTabSz="342900">
                <a:lnSpc>
                  <a:spcPct val="150000"/>
                </a:lnSpc>
              </a:pPr>
              <a:r>
                <a:rPr lang="zh-TW" altLang="en-US" sz="72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唯「愛</a:t>
              </a:r>
              <a:r>
                <a:rPr lang="zh-TW" altLang="en-US" sz="7200" b="1" dirty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」</a:t>
              </a:r>
              <a:r>
                <a:rPr lang="zh-TW" altLang="en-US" sz="72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與「榜樣</a:t>
              </a:r>
              <a:r>
                <a:rPr lang="zh-TW" altLang="en-US" sz="7200" b="1" dirty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」</a:t>
              </a:r>
              <a:endParaRPr lang="zh-CN" altLang="en-US" sz="7200" b="1" dirty="0">
                <a:solidFill>
                  <a:srgbClr val="634A3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FZKai-Z03S" panose="03000509000000000000" pitchFamily="65" charset="-122"/>
              </a:endParaRPr>
            </a:p>
          </p:txBody>
        </p:sp>
      </p:grpSp>
      <p:pic>
        <p:nvPicPr>
          <p:cNvPr id="8" name="图片 15">
            <a:extLst>
              <a:ext uri="{FF2B5EF4-FFF2-40B4-BE49-F238E27FC236}">
                <a16:creationId xmlns:a16="http://schemas.microsoft.com/office/drawing/2014/main" xmlns="" id="{0A34FE34-3DBC-417A-8363-BEDBE0242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649" y="0"/>
            <a:ext cx="1727173" cy="999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4">
            <a:extLst>
              <a:ext uri="{FF2B5EF4-FFF2-40B4-BE49-F238E27FC236}">
                <a16:creationId xmlns:a16="http://schemas.microsoft.com/office/drawing/2014/main" xmlns="" id="{10B7BB6C-C7A1-421D-9532-851545843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4720" y="4511554"/>
            <a:ext cx="2346446" cy="234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60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xmlns="" id="{EFED58A9-1B0B-4F0D-819D-6F355CE468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975" y="4941168"/>
            <a:ext cx="2160215" cy="2163601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xmlns="" id="{D130B086-FE75-4B17-ABD7-A413F940E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4" y="4365103"/>
            <a:ext cx="3070832" cy="249385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3CE12061-F5BA-47FB-ABB4-2B5CA06530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8832303" y="5805264"/>
            <a:ext cx="1150059" cy="115005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8" name="组合 2">
            <a:extLst>
              <a:ext uri="{FF2B5EF4-FFF2-40B4-BE49-F238E27FC236}">
                <a16:creationId xmlns:a16="http://schemas.microsoft.com/office/drawing/2014/main" xmlns="" id="{DE3F8ED4-1EAD-4775-ABC6-3821133028CC}"/>
              </a:ext>
            </a:extLst>
          </p:cNvPr>
          <p:cNvGrpSpPr/>
          <p:nvPr/>
        </p:nvGrpSpPr>
        <p:grpSpPr>
          <a:xfrm>
            <a:off x="3101293" y="908720"/>
            <a:ext cx="6854676" cy="4703312"/>
            <a:chOff x="2851758" y="936026"/>
            <a:chExt cx="3791427" cy="1138932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xmlns="" id="{04D4D46E-779E-4EB8-8347-7F39394313A4}"/>
                </a:ext>
              </a:extLst>
            </p:cNvPr>
            <p:cNvSpPr/>
            <p:nvPr/>
          </p:nvSpPr>
          <p:spPr>
            <a:xfrm>
              <a:off x="2879723" y="936026"/>
              <a:ext cx="3763462" cy="1138932"/>
            </a:xfrm>
            <a:prstGeom prst="rect">
              <a:avLst/>
            </a:prstGeom>
            <a:solidFill>
              <a:srgbClr val="E7D0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0" name="文本框 11">
              <a:extLst>
                <a:ext uri="{FF2B5EF4-FFF2-40B4-BE49-F238E27FC236}">
                  <a16:creationId xmlns:a16="http://schemas.microsoft.com/office/drawing/2014/main" xmlns="" id="{85E8B8CA-97F1-4AFB-B21D-B72AE51145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1758" y="1075523"/>
              <a:ext cx="3643499" cy="777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3429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zh-TW" altLang="en-US" sz="72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感謝聆聽</a:t>
              </a:r>
              <a:endParaRPr lang="en-US" altLang="zh-TW" sz="7200" b="1" dirty="0" smtClean="0">
                <a:solidFill>
                  <a:srgbClr val="634A3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FZKai-Z03S" panose="03000509000000000000" pitchFamily="65" charset="-122"/>
              </a:endParaRPr>
            </a:p>
            <a:p>
              <a:pPr algn="ctr" defTabSz="3429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zh-TW" altLang="en-US" sz="7200" b="1" dirty="0" smtClean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敬請</a:t>
              </a:r>
              <a:r>
                <a:rPr lang="zh-TW" altLang="en-US" sz="7200" b="1" dirty="0">
                  <a:solidFill>
                    <a:srgbClr val="634A3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FZKai-Z03S" panose="03000509000000000000" pitchFamily="65" charset="-122"/>
                </a:rPr>
                <a:t>指教</a:t>
              </a:r>
              <a:endParaRPr lang="zh-CN" altLang="en-US" sz="7200" b="1" dirty="0">
                <a:solidFill>
                  <a:srgbClr val="634A3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FZKai-Z03S" panose="03000509000000000000" pitchFamily="65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674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2">
            <a:extLst>
              <a:ext uri="{FF2B5EF4-FFF2-40B4-BE49-F238E27FC236}">
                <a16:creationId xmlns:a16="http://schemas.microsoft.com/office/drawing/2014/main" xmlns="" id="{96935043-1544-4D39-AEB0-3FAFD7137BCE}"/>
              </a:ext>
            </a:extLst>
          </p:cNvPr>
          <p:cNvGrpSpPr/>
          <p:nvPr/>
        </p:nvGrpSpPr>
        <p:grpSpPr>
          <a:xfrm>
            <a:off x="3481512" y="2029699"/>
            <a:ext cx="2530639" cy="2767454"/>
            <a:chOff x="993842" y="-76109"/>
            <a:chExt cx="8388660" cy="1192084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xmlns="" id="{C3C30B15-DC16-4EF7-9297-B7FE39CDE01B}"/>
                </a:ext>
              </a:extLst>
            </p:cNvPr>
            <p:cNvSpPr/>
            <p:nvPr/>
          </p:nvSpPr>
          <p:spPr>
            <a:xfrm>
              <a:off x="1067431" y="-76109"/>
              <a:ext cx="8315071" cy="1192084"/>
            </a:xfrm>
            <a:prstGeom prst="rect">
              <a:avLst/>
            </a:prstGeom>
            <a:solidFill>
              <a:srgbClr val="E7D0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8800" dirty="0"/>
            </a:p>
          </p:txBody>
        </p:sp>
        <p:sp>
          <p:nvSpPr>
            <p:cNvPr id="6" name="文本框 11">
              <a:extLst>
                <a:ext uri="{FF2B5EF4-FFF2-40B4-BE49-F238E27FC236}">
                  <a16:creationId xmlns:a16="http://schemas.microsoft.com/office/drawing/2014/main" xmlns="" id="{34A81CFF-8C21-490F-A57F-EF4B316B74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3842" y="61379"/>
              <a:ext cx="8113787" cy="835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34290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zh-TW" altLang="en-US" sz="12000" b="1" dirty="0" smtClean="0">
                  <a:solidFill>
                    <a:srgbClr val="634A3C"/>
                  </a:solidFill>
                  <a:latin typeface="標楷體" panose="03000509000000000000" pitchFamily="65" charset="-120"/>
                  <a:ea typeface="標楷體" panose="03000509000000000000" pitchFamily="65" charset="-120"/>
                  <a:sym typeface="FZKai-Z03S" panose="03000509000000000000" pitchFamily="65" charset="-122"/>
                </a:rPr>
                <a:t>教</a:t>
              </a:r>
              <a:endParaRPr lang="zh-CN" altLang="en-US" sz="12000" b="1" dirty="0">
                <a:solidFill>
                  <a:srgbClr val="634A3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FZKai-Z03S" panose="03000509000000000000" pitchFamily="65" charset="-122"/>
              </a:endParaRPr>
            </a:p>
          </p:txBody>
        </p:sp>
      </p:grpSp>
      <p:grpSp>
        <p:nvGrpSpPr>
          <p:cNvPr id="8" name="组合 6">
            <a:extLst>
              <a:ext uri="{FF2B5EF4-FFF2-40B4-BE49-F238E27FC236}">
                <a16:creationId xmlns:a16="http://schemas.microsoft.com/office/drawing/2014/main" xmlns="" id="{5CB0A5AA-09A1-478E-B515-AC5C7A1BF20A}"/>
              </a:ext>
            </a:extLst>
          </p:cNvPr>
          <p:cNvGrpSpPr>
            <a:grpSpLocks/>
          </p:cNvGrpSpPr>
          <p:nvPr/>
        </p:nvGrpSpPr>
        <p:grpSpPr bwMode="auto">
          <a:xfrm>
            <a:off x="241738" y="386950"/>
            <a:ext cx="11593115" cy="6048523"/>
            <a:chOff x="263525" y="404664"/>
            <a:chExt cx="11089059" cy="5609595"/>
          </a:xfrm>
        </p:grpSpPr>
        <p:pic>
          <p:nvPicPr>
            <p:cNvPr id="9" name="图片 4">
              <a:extLst>
                <a:ext uri="{FF2B5EF4-FFF2-40B4-BE49-F238E27FC236}">
                  <a16:creationId xmlns:a16="http://schemas.microsoft.com/office/drawing/2014/main" xmlns="" id="{1C5CB6B3-23BB-40C9-9554-8F7E0C95AE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525" y="404664"/>
              <a:ext cx="1800200" cy="5609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图片 7">
              <a:extLst>
                <a:ext uri="{FF2B5EF4-FFF2-40B4-BE49-F238E27FC236}">
                  <a16:creationId xmlns:a16="http://schemas.microsoft.com/office/drawing/2014/main" xmlns="" id="{99BA8339-B5DE-4F6D-A50B-BED093DD26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552384" y="404664"/>
              <a:ext cx="1800200" cy="5609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21F287A8-E04F-439D-9F34-303D11A5A551}"/>
                </a:ext>
              </a:extLst>
            </p:cNvPr>
            <p:cNvSpPr/>
            <p:nvPr/>
          </p:nvSpPr>
          <p:spPr>
            <a:xfrm>
              <a:off x="1919343" y="596729"/>
              <a:ext cx="7777422" cy="5225463"/>
            </a:xfrm>
            <a:prstGeom prst="rect">
              <a:avLst/>
            </a:prstGeom>
            <a:noFill/>
            <a:ln w="38100">
              <a:solidFill>
                <a:srgbClr val="3A1E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12" name="组合 2">
            <a:extLst>
              <a:ext uri="{FF2B5EF4-FFF2-40B4-BE49-F238E27FC236}">
                <a16:creationId xmlns:a16="http://schemas.microsoft.com/office/drawing/2014/main" xmlns="" id="{96935043-1544-4D39-AEB0-3FAFD7137BCE}"/>
              </a:ext>
            </a:extLst>
          </p:cNvPr>
          <p:cNvGrpSpPr/>
          <p:nvPr/>
        </p:nvGrpSpPr>
        <p:grpSpPr>
          <a:xfrm>
            <a:off x="6240016" y="2029699"/>
            <a:ext cx="2592288" cy="2767454"/>
            <a:chOff x="1850995" y="-76109"/>
            <a:chExt cx="7531507" cy="1192084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xmlns="" id="{C3C30B15-DC16-4EF7-9297-B7FE39CDE01B}"/>
                </a:ext>
              </a:extLst>
            </p:cNvPr>
            <p:cNvSpPr/>
            <p:nvPr/>
          </p:nvSpPr>
          <p:spPr>
            <a:xfrm>
              <a:off x="1850995" y="-76109"/>
              <a:ext cx="7531507" cy="1192084"/>
            </a:xfrm>
            <a:prstGeom prst="rect">
              <a:avLst/>
            </a:prstGeom>
            <a:solidFill>
              <a:srgbClr val="E7D0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8800" b="1" dirty="0"/>
            </a:p>
          </p:txBody>
        </p:sp>
        <p:sp>
          <p:nvSpPr>
            <p:cNvPr id="14" name="文本框 11">
              <a:extLst>
                <a:ext uri="{FF2B5EF4-FFF2-40B4-BE49-F238E27FC236}">
                  <a16:creationId xmlns:a16="http://schemas.microsoft.com/office/drawing/2014/main" xmlns="" id="{34A81CFF-8C21-490F-A57F-EF4B316B74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1638" y="61379"/>
              <a:ext cx="7330221" cy="835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34290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zh-TW" altLang="en-US" sz="12000" b="1" dirty="0" smtClean="0">
                  <a:solidFill>
                    <a:srgbClr val="634A3C"/>
                  </a:solidFill>
                  <a:latin typeface="標楷體" panose="03000509000000000000" pitchFamily="65" charset="-120"/>
                  <a:ea typeface="標楷體" panose="03000509000000000000" pitchFamily="65" charset="-120"/>
                  <a:sym typeface="FZKai-Z03S" panose="03000509000000000000" pitchFamily="65" charset="-122"/>
                </a:rPr>
                <a:t>學</a:t>
              </a:r>
              <a:endParaRPr lang="zh-CN" altLang="en-US" sz="12000" b="1" dirty="0">
                <a:solidFill>
                  <a:srgbClr val="634A3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FZKai-Z03S" panose="03000509000000000000" pitchFamily="65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313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8">
            <a:extLst>
              <a:ext uri="{FF2B5EF4-FFF2-40B4-BE49-F238E27FC236}">
                <a16:creationId xmlns:a16="http://schemas.microsoft.com/office/drawing/2014/main" xmlns="" id="{E2B9E760-1169-495C-BBF5-F616646E9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2" r="12529" b="-1723"/>
          <a:stretch>
            <a:fillRect/>
          </a:stretch>
        </p:blipFill>
        <p:spPr bwMode="auto">
          <a:xfrm>
            <a:off x="23168" y="-1327475"/>
            <a:ext cx="11977488" cy="8965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1258109751"/>
              </p:ext>
            </p:extLst>
          </p:nvPr>
        </p:nvGraphicFramePr>
        <p:xfrm>
          <a:off x="-378877" y="73552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0" name="資料庫圖表 9"/>
          <p:cNvGraphicFramePr/>
          <p:nvPr>
            <p:extLst>
              <p:ext uri="{D42A27DB-BD31-4B8C-83A1-F6EECF244321}">
                <p14:modId xmlns:p14="http://schemas.microsoft.com/office/powerpoint/2010/main" val="844458250"/>
              </p:ext>
            </p:extLst>
          </p:nvPr>
        </p:nvGraphicFramePr>
        <p:xfrm>
          <a:off x="1947912" y="404664"/>
          <a:ext cx="812800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4" name="圓形箭號 3"/>
          <p:cNvSpPr/>
          <p:nvPr/>
        </p:nvSpPr>
        <p:spPr>
          <a:xfrm rot="13543076" flipV="1">
            <a:off x="7220991" y="1125699"/>
            <a:ext cx="1757555" cy="1268620"/>
          </a:xfrm>
          <a:prstGeom prst="circularArrow">
            <a:avLst>
              <a:gd name="adj1" fmla="val 12500"/>
              <a:gd name="adj2" fmla="val 1019503"/>
              <a:gd name="adj3" fmla="val 20457681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2" name="圓形箭號 11"/>
          <p:cNvSpPr/>
          <p:nvPr/>
        </p:nvSpPr>
        <p:spPr>
          <a:xfrm rot="7936129">
            <a:off x="7076974" y="4984456"/>
            <a:ext cx="1757555" cy="1201782"/>
          </a:xfrm>
          <a:prstGeom prst="circularArrow">
            <a:avLst>
              <a:gd name="adj1" fmla="val 12500"/>
              <a:gd name="adj2" fmla="val 1019503"/>
              <a:gd name="adj3" fmla="val 20457681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4" name="圓形箭號 13"/>
          <p:cNvSpPr/>
          <p:nvPr/>
        </p:nvSpPr>
        <p:spPr>
          <a:xfrm rot="18856519">
            <a:off x="2765681" y="1259231"/>
            <a:ext cx="1757555" cy="1132444"/>
          </a:xfrm>
          <a:prstGeom prst="circularArrow">
            <a:avLst>
              <a:gd name="adj1" fmla="val 12500"/>
              <a:gd name="adj2" fmla="val 1019503"/>
              <a:gd name="adj3" fmla="val 20457681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5" name="圓形箭號 14"/>
          <p:cNvSpPr/>
          <p:nvPr/>
        </p:nvSpPr>
        <p:spPr>
          <a:xfrm rot="3100982" flipV="1">
            <a:off x="3045412" y="4978725"/>
            <a:ext cx="1757555" cy="1151398"/>
          </a:xfrm>
          <a:prstGeom prst="circularArrow">
            <a:avLst>
              <a:gd name="adj1" fmla="val 12500"/>
              <a:gd name="adj2" fmla="val 1019503"/>
              <a:gd name="adj3" fmla="val 20457681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" name="全向箭號 1"/>
          <p:cNvSpPr/>
          <p:nvPr/>
        </p:nvSpPr>
        <p:spPr>
          <a:xfrm>
            <a:off x="5435848" y="2849936"/>
            <a:ext cx="1152127" cy="1299144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15">
            <a:extLst>
              <a:ext uri="{FF2B5EF4-FFF2-40B4-BE49-F238E27FC236}">
                <a16:creationId xmlns:a16="http://schemas.microsoft.com/office/drawing/2014/main" xmlns="" id="{FA3440AD-AE41-4C4F-924F-B43FCBF98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0388" y="-114042"/>
            <a:ext cx="1471612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9">
            <a:extLst>
              <a:ext uri="{FF2B5EF4-FFF2-40B4-BE49-F238E27FC236}">
                <a16:creationId xmlns:a16="http://schemas.microsoft.com/office/drawing/2014/main" xmlns="" id="{CA3043B5-87AD-4040-BAFC-5E3B21493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" y="-114042"/>
            <a:ext cx="14684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xmlns="" id="{5520C213-6D2F-4F4D-99CD-16409B322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635276"/>
              </p:ext>
            </p:extLst>
          </p:nvPr>
        </p:nvGraphicFramePr>
        <p:xfrm>
          <a:off x="583249" y="461426"/>
          <a:ext cx="10902180" cy="591799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097292"/>
                <a:gridCol w="3902444"/>
                <a:gridCol w="3902444">
                  <a:extLst>
                    <a:ext uri="{9D8B030D-6E8A-4147-A177-3AD203B41FA5}">
                      <a16:colId xmlns:a16="http://schemas.microsoft.com/office/drawing/2014/main" xmlns="" val="2613724468"/>
                    </a:ext>
                  </a:extLst>
                </a:gridCol>
              </a:tblGrid>
              <a:tr h="1183599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一、身分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班導師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科任老師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18809746"/>
                  </a:ext>
                </a:extLst>
              </a:tr>
              <a:tr h="1183599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二、課程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美膚與保健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60148809"/>
                  </a:ext>
                </a:extLst>
              </a:tr>
              <a:tr h="1183599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三、方式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教材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評量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09399478"/>
                  </a:ext>
                </a:extLst>
              </a:tr>
              <a:tr h="1183599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四、對象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低年級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高年級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3599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五、表現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教學評量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教學優良教師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3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15">
            <a:extLst>
              <a:ext uri="{FF2B5EF4-FFF2-40B4-BE49-F238E27FC236}">
                <a16:creationId xmlns:a16="http://schemas.microsoft.com/office/drawing/2014/main" xmlns="" id="{FA3440AD-AE41-4C4F-924F-B43FCBF98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0388" y="-114042"/>
            <a:ext cx="1471612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9">
            <a:extLst>
              <a:ext uri="{FF2B5EF4-FFF2-40B4-BE49-F238E27FC236}">
                <a16:creationId xmlns:a16="http://schemas.microsoft.com/office/drawing/2014/main" xmlns="" id="{CA3043B5-87AD-4040-BAFC-5E3B21493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" y="-114042"/>
            <a:ext cx="14684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152071"/>
              </p:ext>
            </p:extLst>
          </p:nvPr>
        </p:nvGraphicFramePr>
        <p:xfrm>
          <a:off x="1847528" y="1040560"/>
          <a:ext cx="7804888" cy="5070882"/>
        </p:xfrm>
        <a:graphic>
          <a:graphicData uri="http://schemas.openxmlformats.org/drawingml/2006/table">
            <a:tbl>
              <a:tblPr firstRow="1" bandRow="1">
                <a:solidFill>
                  <a:srgbClr val="993300"/>
                </a:solidFill>
                <a:tableStyleId>{F5AB1C69-6EDB-4FF4-983F-18BD219EF322}</a:tableStyleId>
              </a:tblPr>
              <a:tblGrid>
                <a:gridCol w="3902444"/>
                <a:gridCol w="3902444"/>
              </a:tblGrid>
              <a:tr h="145233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一、身分</a:t>
                      </a:r>
                      <a:endParaRPr lang="zh-TW" altLang="zh-TW" sz="60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6182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班導師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科任老師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</a:tr>
              <a:tr h="1206182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0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媽媽</a:t>
                      </a: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0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隔壁阿姨</a:t>
                      </a: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</a:tr>
              <a:tr h="1206182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0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管海邊</a:t>
                      </a: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0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交朋友</a:t>
                      </a: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</a:tr>
            </a:tbl>
          </a:graphicData>
        </a:graphic>
      </p:graphicFrame>
      <p:pic>
        <p:nvPicPr>
          <p:cNvPr id="6" name="图片 14">
            <a:extLst>
              <a:ext uri="{FF2B5EF4-FFF2-40B4-BE49-F238E27FC236}">
                <a16:creationId xmlns:a16="http://schemas.microsoft.com/office/drawing/2014/main" xmlns="" id="{50001CCA-A132-472D-B03A-794DABCAB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60750">
            <a:off x="7513659" y="649325"/>
            <a:ext cx="938188" cy="733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282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15">
            <a:extLst>
              <a:ext uri="{FF2B5EF4-FFF2-40B4-BE49-F238E27FC236}">
                <a16:creationId xmlns:a16="http://schemas.microsoft.com/office/drawing/2014/main" xmlns="" id="{FA3440AD-AE41-4C4F-924F-B43FCBF98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0388" y="-114042"/>
            <a:ext cx="1471612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9">
            <a:extLst>
              <a:ext uri="{FF2B5EF4-FFF2-40B4-BE49-F238E27FC236}">
                <a16:creationId xmlns:a16="http://schemas.microsoft.com/office/drawing/2014/main" xmlns="" id="{CA3043B5-87AD-4040-BAFC-5E3B21493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" y="-114042"/>
            <a:ext cx="14684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137517"/>
              </p:ext>
            </p:extLst>
          </p:nvPr>
        </p:nvGraphicFramePr>
        <p:xfrm>
          <a:off x="1847528" y="1196752"/>
          <a:ext cx="8308944" cy="4587707"/>
        </p:xfrm>
        <a:graphic>
          <a:graphicData uri="http://schemas.openxmlformats.org/drawingml/2006/table">
            <a:tbl>
              <a:tblPr firstRow="1" bandRow="1">
                <a:solidFill>
                  <a:srgbClr val="993300"/>
                </a:solidFill>
                <a:tableStyleId>{F5AB1C69-6EDB-4FF4-983F-18BD219EF322}</a:tableStyleId>
              </a:tblPr>
              <a:tblGrid>
                <a:gridCol w="2077236"/>
                <a:gridCol w="2077236"/>
                <a:gridCol w="2077236"/>
                <a:gridCol w="2077236"/>
              </a:tblGrid>
              <a:tr h="1368152">
                <a:tc gridSpan="4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6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二、課程</a:t>
                      </a:r>
                      <a:endParaRPr lang="zh-TW" altLang="zh-TW" sz="60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40695"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美膚與保健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75412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TW" sz="1600" b="0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4800" b="0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理論</a:t>
                      </a:r>
                      <a:endParaRPr lang="en-US" altLang="zh-TW" sz="4800" b="0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4800" b="0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為主</a:t>
                      </a: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TW" sz="1600" b="0" kern="100" dirty="0" smtClean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4800" b="0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口頭</a:t>
                      </a:r>
                      <a:endParaRPr lang="en-US" altLang="zh-TW" sz="4800" b="0" kern="100" dirty="0" smtClean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4800" b="0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報告</a:t>
                      </a: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TW" sz="1600" b="0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4800" b="0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技能</a:t>
                      </a:r>
                      <a:endParaRPr lang="en-US" altLang="zh-TW" sz="4800" b="0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4800" b="0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為主</a:t>
                      </a: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TW" sz="1600" b="0" kern="100" dirty="0" smtClean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4800" b="0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理論</a:t>
                      </a:r>
                      <a:endParaRPr lang="en-US" altLang="zh-TW" sz="4800" b="0" kern="100" dirty="0" smtClean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4800" b="0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兼顧</a:t>
                      </a: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</a:tr>
            </a:tbl>
          </a:graphicData>
        </a:graphic>
      </p:graphicFrame>
      <p:pic>
        <p:nvPicPr>
          <p:cNvPr id="6" name="图片 14">
            <a:extLst>
              <a:ext uri="{FF2B5EF4-FFF2-40B4-BE49-F238E27FC236}">
                <a16:creationId xmlns:a16="http://schemas.microsoft.com/office/drawing/2014/main" xmlns="" id="{50001CCA-A132-472D-B03A-794DABCAB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60750">
            <a:off x="7222221" y="992256"/>
            <a:ext cx="938188" cy="733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758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15">
            <a:extLst>
              <a:ext uri="{FF2B5EF4-FFF2-40B4-BE49-F238E27FC236}">
                <a16:creationId xmlns:a16="http://schemas.microsoft.com/office/drawing/2014/main" xmlns="" id="{FA3440AD-AE41-4C4F-924F-B43FCBF98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0388" y="-114042"/>
            <a:ext cx="1471612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9">
            <a:extLst>
              <a:ext uri="{FF2B5EF4-FFF2-40B4-BE49-F238E27FC236}">
                <a16:creationId xmlns:a16="http://schemas.microsoft.com/office/drawing/2014/main" xmlns="" id="{CA3043B5-87AD-4040-BAFC-5E3B21493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" y="-114042"/>
            <a:ext cx="14684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456746"/>
              </p:ext>
            </p:extLst>
          </p:nvPr>
        </p:nvGraphicFramePr>
        <p:xfrm>
          <a:off x="660072" y="802804"/>
          <a:ext cx="10820595" cy="5846410"/>
        </p:xfrm>
        <a:graphic>
          <a:graphicData uri="http://schemas.openxmlformats.org/drawingml/2006/table">
            <a:tbl>
              <a:tblPr firstRow="1" bandRow="1">
                <a:solidFill>
                  <a:srgbClr val="993300"/>
                </a:solidFill>
                <a:tableStyleId>{F5AB1C69-6EDB-4FF4-983F-18BD219EF322}</a:tableStyleId>
              </a:tblPr>
              <a:tblGrid>
                <a:gridCol w="5118419"/>
                <a:gridCol w="5702176"/>
              </a:tblGrid>
              <a:tr h="1546076"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6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三、方式</a:t>
                      </a:r>
                      <a:endParaRPr lang="zh-TW" altLang="zh-TW" sz="60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598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教材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評量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0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多元</a:t>
                      </a: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0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多元</a:t>
                      </a: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</a:tr>
              <a:tr h="2530252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altLang="zh-TW" sz="2400" b="0" kern="100" dirty="0" smtClean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4800" b="0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課本、教具、</a:t>
                      </a:r>
                      <a:endParaRPr lang="en-US" altLang="zh-TW" sz="4800" b="0" kern="100" dirty="0" smtClean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4800" b="0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試卷</a:t>
                      </a: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4800" kern="12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筆試</a:t>
                      </a:r>
                      <a:r>
                        <a:rPr lang="zh-TW" altLang="en-US" sz="4800" kern="12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、操作、報告、</a:t>
                      </a:r>
                      <a:r>
                        <a:rPr lang="zh-TW" altLang="en-US" sz="48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筆記</a:t>
                      </a:r>
                      <a:r>
                        <a:rPr lang="zh-TW" altLang="en-US" sz="4800" kern="12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en-US" altLang="zh-TW" sz="4800" kern="12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e-learning</a:t>
                      </a:r>
                      <a:r>
                        <a:rPr lang="zh-TW" altLang="en-US" sz="4800" kern="12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endParaRPr lang="en-US" altLang="zh-TW" sz="4800" kern="1200" dirty="0" smtClean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4800" kern="12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誠意</a:t>
                      </a: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</a:tr>
            </a:tbl>
          </a:graphicData>
        </a:graphic>
      </p:graphicFrame>
      <p:pic>
        <p:nvPicPr>
          <p:cNvPr id="6" name="图片 14">
            <a:extLst>
              <a:ext uri="{FF2B5EF4-FFF2-40B4-BE49-F238E27FC236}">
                <a16:creationId xmlns:a16="http://schemas.microsoft.com/office/drawing/2014/main" xmlns="" id="{50001CCA-A132-472D-B03A-794DABCAB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60750">
            <a:off x="7358115" y="437457"/>
            <a:ext cx="938188" cy="733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188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15">
            <a:extLst>
              <a:ext uri="{FF2B5EF4-FFF2-40B4-BE49-F238E27FC236}">
                <a16:creationId xmlns:a16="http://schemas.microsoft.com/office/drawing/2014/main" xmlns="" id="{FA3440AD-AE41-4C4F-924F-B43FCBF98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0388" y="-114042"/>
            <a:ext cx="1471612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9">
            <a:extLst>
              <a:ext uri="{FF2B5EF4-FFF2-40B4-BE49-F238E27FC236}">
                <a16:creationId xmlns:a16="http://schemas.microsoft.com/office/drawing/2014/main" xmlns="" id="{CA3043B5-87AD-4040-BAFC-5E3B21493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" y="-114042"/>
            <a:ext cx="14684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3836"/>
              </p:ext>
            </p:extLst>
          </p:nvPr>
        </p:nvGraphicFramePr>
        <p:xfrm>
          <a:off x="748012" y="548681"/>
          <a:ext cx="10708182" cy="5741798"/>
        </p:xfrm>
        <a:graphic>
          <a:graphicData uri="http://schemas.openxmlformats.org/drawingml/2006/table">
            <a:tbl>
              <a:tblPr firstRow="1" bandRow="1">
                <a:solidFill>
                  <a:srgbClr val="993300"/>
                </a:solidFill>
                <a:tableStyleId>{F5AB1C69-6EDB-4FF4-983F-18BD219EF322}</a:tableStyleId>
              </a:tblPr>
              <a:tblGrid>
                <a:gridCol w="5354091"/>
                <a:gridCol w="5354091"/>
              </a:tblGrid>
              <a:tr h="1512167"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6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四、對象</a:t>
                      </a:r>
                      <a:endParaRPr lang="zh-TW" altLang="zh-TW" sz="60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43786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低年級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高年級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</a:tr>
              <a:tr h="1297112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4800" b="0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家長監護權</a:t>
                      </a: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4800" b="0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朋友探視權</a:t>
                      </a: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</a:tr>
              <a:tr h="178873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4800" kern="12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訂規矩、凡事報備</a:t>
                      </a:r>
                      <a:r>
                        <a:rPr lang="zh-TW" altLang="en-US" sz="4800" kern="12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原則柔軟、感性多</a:t>
                      </a: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b="0" kern="100" dirty="0" smtClean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0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放風箏、分析未來原則堅定、理性多</a:t>
                      </a: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</a:tr>
            </a:tbl>
          </a:graphicData>
        </a:graphic>
      </p:graphicFrame>
      <p:pic>
        <p:nvPicPr>
          <p:cNvPr id="6" name="图片 14">
            <a:extLst>
              <a:ext uri="{FF2B5EF4-FFF2-40B4-BE49-F238E27FC236}">
                <a16:creationId xmlns:a16="http://schemas.microsoft.com/office/drawing/2014/main" xmlns="" id="{50001CCA-A132-472D-B03A-794DABCAB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60750">
            <a:off x="7513659" y="437457"/>
            <a:ext cx="938188" cy="733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74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9">
            <a:extLst>
              <a:ext uri="{FF2B5EF4-FFF2-40B4-BE49-F238E27FC236}">
                <a16:creationId xmlns:a16="http://schemas.microsoft.com/office/drawing/2014/main" xmlns="" id="{CA3043B5-87AD-4040-BAFC-5E3B21493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" y="-114042"/>
            <a:ext cx="14684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203346"/>
              </p:ext>
            </p:extLst>
          </p:nvPr>
        </p:nvGraphicFramePr>
        <p:xfrm>
          <a:off x="335360" y="676704"/>
          <a:ext cx="11489678" cy="5772551"/>
        </p:xfrm>
        <a:graphic>
          <a:graphicData uri="http://schemas.openxmlformats.org/drawingml/2006/table">
            <a:tbl>
              <a:tblPr firstRow="1" bandRow="1">
                <a:solidFill>
                  <a:srgbClr val="993300"/>
                </a:solidFill>
                <a:tableStyleId>{F5AB1C69-6EDB-4FF4-983F-18BD219EF322}</a:tableStyleId>
              </a:tblPr>
              <a:tblGrid>
                <a:gridCol w="5744839"/>
                <a:gridCol w="5744839"/>
              </a:tblGrid>
              <a:tr h="1600018"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6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五、優良教師表現</a:t>
                      </a:r>
                      <a:endParaRPr lang="zh-TW" altLang="zh-TW" sz="60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48756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2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門檻、</a:t>
                      </a:r>
                      <a:r>
                        <a:rPr lang="zh-TW" altLang="zh-TW" sz="4800" b="1" kern="12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入圍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當選</a:t>
                      </a:r>
                      <a:endParaRPr lang="zh-TW" sz="4800" b="1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</a:tr>
              <a:tr h="1243908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教學評量、平時表現</a:t>
                      </a: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教學優良教師</a:t>
                      </a: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</a:tr>
              <a:tr h="1779869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4800" kern="12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學生</a:t>
                      </a:r>
                      <a:r>
                        <a:rPr lang="zh-TW" altLang="en-US" sz="4800" kern="12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評</a:t>
                      </a:r>
                      <a:r>
                        <a:rPr lang="zh-TW" altLang="zh-TW" sz="4800" kern="12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老師教學</a:t>
                      </a:r>
                      <a:r>
                        <a:rPr lang="zh-TW" altLang="en-US" sz="4800" kern="12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endParaRPr lang="en-US" altLang="zh-TW" sz="4800" kern="1200" dirty="0" smtClean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4800" kern="12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長官評屬下表現</a:t>
                      </a: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TW" sz="1200" b="0" kern="100" dirty="0" smtClean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4800" b="0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推薦表、自述表</a:t>
                      </a:r>
                      <a:endParaRPr lang="en-US" altLang="zh-TW" sz="4800" b="0" kern="100" dirty="0" smtClean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4800" b="0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(</a:t>
                      </a:r>
                      <a:r>
                        <a:rPr lang="zh-TW" altLang="en-US" sz="4800" b="0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評核說明</a:t>
                      </a:r>
                      <a:r>
                        <a:rPr lang="en-US" altLang="zh-TW" sz="4800" b="0" kern="100" dirty="0" smtClean="0">
                          <a:solidFill>
                            <a:srgbClr val="634A3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)</a:t>
                      </a:r>
                      <a:endParaRPr lang="zh-TW" sz="4800" b="0" kern="100" dirty="0">
                        <a:solidFill>
                          <a:srgbClr val="634A3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D0B7"/>
                    </a:solidFill>
                  </a:tcPr>
                </a:tc>
              </a:tr>
            </a:tbl>
          </a:graphicData>
        </a:graphic>
      </p:graphicFrame>
      <p:pic>
        <p:nvPicPr>
          <p:cNvPr id="6" name="图片 14">
            <a:extLst>
              <a:ext uri="{FF2B5EF4-FFF2-40B4-BE49-F238E27FC236}">
                <a16:creationId xmlns:a16="http://schemas.microsoft.com/office/drawing/2014/main" xmlns="" id="{50001CCA-A132-472D-B03A-794DABCAB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60750">
            <a:off x="8284677" y="255656"/>
            <a:ext cx="938188" cy="733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图片 15">
            <a:extLst>
              <a:ext uri="{FF2B5EF4-FFF2-40B4-BE49-F238E27FC236}">
                <a16:creationId xmlns:a16="http://schemas.microsoft.com/office/drawing/2014/main" xmlns="" id="{FA3440AD-AE41-4C4F-924F-B43FCBF98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0388" y="-114042"/>
            <a:ext cx="1471612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526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TRACKING_SLIDES" val="1"/>
  <p:tag name="ISPRING_PRESENTATION_TITLE" val="PowerPoint 演示文稿"/>
</p:tagLst>
</file>

<file path=ppt/theme/theme1.xml><?xml version="1.0" encoding="utf-8"?>
<a:theme xmlns:a="http://schemas.openxmlformats.org/drawingml/2006/main" name="默认设计模板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26548</TotalTime>
  <Words>251</Words>
  <Application>Microsoft Office PowerPoint</Application>
  <PresentationFormat>自訂</PresentationFormat>
  <Paragraphs>96</Paragraphs>
  <Slides>14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默认设计模板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user</cp:lastModifiedBy>
  <cp:revision>247</cp:revision>
  <dcterms:created xsi:type="dcterms:W3CDTF">2017-07-13T07:28:40Z</dcterms:created>
  <dcterms:modified xsi:type="dcterms:W3CDTF">2021-09-05T11:55:39Z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2052-8.1.0.2424</vt:lpwstr>
  </property>
</Properties>
</file>