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66" r:id="rId4"/>
    <p:sldId id="267" r:id="rId5"/>
    <p:sldId id="268" r:id="rId6"/>
    <p:sldId id="257" r:id="rId7"/>
    <p:sldId id="269" r:id="rId8"/>
    <p:sldId id="270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99"/>
    <a:srgbClr val="FF9900"/>
    <a:srgbClr val="9966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B0C9E-2377-4A3C-802D-B98737C8B8B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67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2C9255E-875A-48E7-AC42-52418E3D1DD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1885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FD0-7580-4989-80B5-473771D670B3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59FA-6D26-4E29-9738-28A1AFF9E0EE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D58F0-C356-4D12-BB8F-7D600F102E63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C3E-5B60-447F-ABA8-AAC9A1C7B6C9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B906-504F-4984-BBA8-1AE02C661FC7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6663-CF8D-44FF-9BB0-FD5D7EF3739A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5E48-1730-4ED2-910A-34C6EBBF551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69D-5B88-4EE1-96E3-F007EB027221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B3DF-9C58-492C-8185-41DBD701656F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D9E0-622B-4450-B768-FE5EAA89C305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754889-7113-438D-8D4D-BB87DABB18E1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CA864-D3AC-432B-94C9-16E2531B5C30}" type="slidenum">
              <a:rPr lang="zh-CN" altLang="en-US" smtClean="0"/>
              <a:pPr/>
              <a:t>‹#›</a:t>
            </a:fld>
            <a:endParaRPr lang="en-US" altLang="zh-C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143000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心得報告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1403648" y="3645024"/>
            <a:ext cx="63367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報告人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田益誠</a:t>
            </a:r>
            <a:endParaRPr lang="en-US" altLang="zh-TW" sz="28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110.02.19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13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143000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上課規定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1329408" y="2564904"/>
            <a:ext cx="633670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不要到、早退</a:t>
            </a:r>
            <a:endParaRPr lang="en-US" altLang="zh-TW" sz="2800" dirty="0" smtClean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不要睡覺</a:t>
            </a:r>
            <a:endParaRPr lang="en-US" altLang="zh-TW" sz="2800" dirty="0" smtClean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不可玩手機</a:t>
            </a:r>
            <a:endParaRPr lang="en-US" altLang="zh-TW" sz="2800" dirty="0" smtClean="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4.………</a:t>
            </a:r>
          </a:p>
        </p:txBody>
      </p:sp>
    </p:spTree>
    <p:extLst>
      <p:ext uri="{BB962C8B-B14F-4D97-AF65-F5344CB8AC3E}">
        <p14:creationId xmlns:p14="http://schemas.microsoft.com/office/powerpoint/2010/main" val="6661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143000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評分標準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1329408" y="2564904"/>
            <a:ext cx="633670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平時</a:t>
            </a:r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:40%</a:t>
            </a:r>
          </a:p>
          <a:p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期中</a:t>
            </a:r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:30%</a:t>
            </a:r>
          </a:p>
          <a:p>
            <a:r>
              <a:rPr lang="zh-TW" altLang="en-US" sz="2800" dirty="0" smtClean="0">
                <a:latin typeface="黑体" pitchFamily="49" charset="-122"/>
                <a:ea typeface="黑体" pitchFamily="49" charset="-122"/>
              </a:rPr>
              <a:t>期末</a:t>
            </a:r>
            <a:r>
              <a:rPr lang="en-US" altLang="zh-TW" sz="2800" dirty="0" smtClean="0">
                <a:latin typeface="黑体" pitchFamily="49" charset="-122"/>
                <a:ea typeface="黑体" pitchFamily="49" charset="-122"/>
              </a:rPr>
              <a:t>:30%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86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94117" cy="1129126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案例分享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72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實例演練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2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3068960"/>
            <a:ext cx="77724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例題一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三個數字的兩兩比值有那些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zh-CN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52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3068960"/>
            <a:ext cx="77724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例題二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zh-CN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圖片 3"/>
          <p:cNvPicPr/>
          <p:nvPr/>
        </p:nvPicPr>
        <p:blipFill rotWithShape="1">
          <a:blip r:embed="rId2"/>
          <a:srcRect l="15712" t="51048" r="29028" b="39962"/>
          <a:stretch/>
        </p:blipFill>
        <p:spPr bwMode="auto">
          <a:xfrm>
            <a:off x="2339752" y="2780928"/>
            <a:ext cx="6279474" cy="1209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62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3068960"/>
            <a:ext cx="77724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例題三</a:t>
            </a:r>
            <a:r>
              <a:rPr lang="en-US" altLang="zh-TW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zh-CN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圖片 3"/>
          <p:cNvPicPr/>
          <p:nvPr/>
        </p:nvPicPr>
        <p:blipFill rotWithShape="1">
          <a:blip r:embed="rId2"/>
          <a:srcRect l="16074" t="33712" r="29207" b="53125"/>
          <a:stretch/>
        </p:blipFill>
        <p:spPr bwMode="auto">
          <a:xfrm>
            <a:off x="2411760" y="2852936"/>
            <a:ext cx="6332240" cy="1656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79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</p:spPr>
        <p:txBody>
          <a:bodyPr/>
          <a:lstStyle/>
          <a:p>
            <a:pPr algn="ctr"/>
            <a:r>
              <a:rPr lang="zh-CN" altLang="en-US" dirty="0" smtClean="0"/>
              <a:t>謝謝聆聽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51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67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隶书</vt:lpstr>
      <vt:lpstr>黑体</vt:lpstr>
      <vt:lpstr>宋体</vt:lpstr>
      <vt:lpstr>Arial</vt:lpstr>
      <vt:lpstr>Calibri</vt:lpstr>
      <vt:lpstr>Constantia</vt:lpstr>
      <vt:lpstr>Times New Roman</vt:lpstr>
      <vt:lpstr>Wingdings 2</vt:lpstr>
      <vt:lpstr>流畅</vt:lpstr>
      <vt:lpstr>心得報告</vt:lpstr>
      <vt:lpstr>上課規定</vt:lpstr>
      <vt:lpstr>評分標準</vt:lpstr>
      <vt:lpstr>案例分享</vt:lpstr>
      <vt:lpstr>實例演練</vt:lpstr>
      <vt:lpstr>PowerPoint 簡報</vt:lpstr>
      <vt:lpstr>PowerPoint 簡報</vt:lpstr>
      <vt:lpstr>PowerPoint 簡報</vt:lpstr>
      <vt:lpstr>謝謝聆聽</vt:lpstr>
    </vt:vector>
  </TitlesOfParts>
  <Company>BDO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经验分享</dc:title>
  <dc:creator>林育庆(上海-投资一组)</dc:creator>
  <cp:lastModifiedBy>chang</cp:lastModifiedBy>
  <cp:revision>24</cp:revision>
  <dcterms:created xsi:type="dcterms:W3CDTF">2016-02-14T02:21:17Z</dcterms:created>
  <dcterms:modified xsi:type="dcterms:W3CDTF">2021-02-18T03:47:16Z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TC010690802052</vt:lpwstr>
  </property>
</Properties>
</file>